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FE90B-B712-44F3-AC9C-736BD95C47BD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FD44D-3976-4126-B01E-D2FCCAA83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FD44D-3976-4126-B01E-D2FCCAA834C5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053DE2-4F1D-4A65-B137-B36EC9C38220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D161AF-8A63-4377-87EF-1FB6533FCF6D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Comic Sans MS" pitchFamily="66" charset="0"/>
              </a:rPr>
              <a:t>Paul Trubshaw ABIID</a:t>
            </a:r>
            <a:br>
              <a:rPr lang="en-GB" sz="2800" dirty="0" smtClean="0">
                <a:latin typeface="Comic Sans MS" pitchFamily="66" charset="0"/>
              </a:rPr>
            </a:br>
            <a:r>
              <a:rPr lang="en-GB" sz="2800" dirty="0" smtClean="0">
                <a:latin typeface="Comic Sans MS" pitchFamily="66" charset="0"/>
              </a:rPr>
              <a:t>Designer &amp; Illustrator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&amp;W traditional study desk 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355" y="0"/>
            <a:ext cx="835329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&amp;W traditional Study de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561"/>
            <a:ext cx="9144000" cy="668487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&amp;W traditional bedroom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1728"/>
            <a:ext cx="9144000" cy="595454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&amp;W traditional bedroom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707557"/>
            <a:ext cx="7669123" cy="6150443"/>
          </a:xfrm>
          <a:prstGeom prst="rect">
            <a:avLst/>
          </a:prstGeom>
        </p:spPr>
      </p:pic>
      <p:pic>
        <p:nvPicPr>
          <p:cNvPr id="3" name="Picture 2" descr="Pub interior BW feature firepl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162" y="692696"/>
            <a:ext cx="8068294" cy="6165303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or House Stables - owners 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352928" cy="540436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t Furnishing drape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74227"/>
            <a:ext cx="4320480" cy="6283771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t furnishing drape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7" y="620688"/>
            <a:ext cx="4067547" cy="623731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t furnishing drape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692696"/>
            <a:ext cx="5692140" cy="5400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nowdon MR gift shop FC visu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0618" y="1196752"/>
            <a:ext cx="7055702" cy="5127849"/>
          </a:xfr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BTI Projects.3 Pub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3178228" cy="4389437"/>
          </a:xfrm>
        </p:spPr>
      </p:pic>
      <p:pic>
        <p:nvPicPr>
          <p:cNvPr id="5" name="Picture 4" descr="BTI Projects.1  PR hot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204864"/>
            <a:ext cx="4155948" cy="397306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plan Rainh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" y="178308"/>
            <a:ext cx="9029700" cy="650138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elushi`s BW external visu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4298" y="918837"/>
            <a:ext cx="7438102" cy="5405764"/>
          </a:xfr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visual.1 Rainhilln range &amp; belfast si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310" y="1033272"/>
            <a:ext cx="6469380" cy="4791456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visual.2 Rainhill view from dining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954099"/>
            <a:ext cx="6048672" cy="507052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elev.2 Rainhill Feature AM Fri Fr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408" y="1372330"/>
            <a:ext cx="5405880" cy="4288918"/>
          </a:xfrm>
          <a:prstGeom prst="rect">
            <a:avLst/>
          </a:prstGeom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elev.3 Rainhill breakfront belfast si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186" y="1161868"/>
            <a:ext cx="6784182" cy="4643396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 kit visual.3 Hollywell FC T shape is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348" y="603504"/>
            <a:ext cx="8147304" cy="565099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. FC visu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068419" cy="598202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&amp;W trad visual Brick Man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223"/>
            <a:ext cx="9144000" cy="664555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510</TotalTime>
  <Words>4</Words>
  <Application>Microsoft Office PowerPoint</Application>
  <PresentationFormat>On-screen Show (4:3)</PresentationFormat>
  <Paragraphs>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Paul Trubshaw ABIID Designer &amp; Illustrator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Trubshaw ABIID Designer &amp; Illustrator</dc:title>
  <dc:creator>PAULLAPTOP</dc:creator>
  <cp:lastModifiedBy>PAULLAPTOP</cp:lastModifiedBy>
  <cp:revision>54</cp:revision>
  <dcterms:created xsi:type="dcterms:W3CDTF">2017-11-14T12:31:41Z</dcterms:created>
  <dcterms:modified xsi:type="dcterms:W3CDTF">2018-04-12T16:59:11Z</dcterms:modified>
</cp:coreProperties>
</file>